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77" r:id="rId2"/>
    <p:sldId id="1385" r:id="rId3"/>
    <p:sldId id="1386" r:id="rId4"/>
    <p:sldId id="1387" r:id="rId5"/>
    <p:sldId id="1388" r:id="rId6"/>
    <p:sldId id="1389" r:id="rId7"/>
    <p:sldId id="1390" r:id="rId8"/>
    <p:sldId id="139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68" y="2537943"/>
            <a:ext cx="8912180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383. KEI NANGAWN HONG IT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Jesus Loves Even Me</a:t>
            </a:r>
          </a:p>
          <a:p>
            <a:r>
              <a:rPr lang="en-US" sz="1500" dirty="0"/>
              <a:t>1 John 4:8</a:t>
            </a:r>
          </a:p>
          <a:p>
            <a:r>
              <a:rPr lang="en-US" sz="1500" dirty="0"/>
              <a:t>Philip P. Bliss, 1838-1876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63126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ta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pen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30249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71021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delhkik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vingveng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77391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a dang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24937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tan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man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77809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thukimpih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64807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Zeisuh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pan Satan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vingveng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36385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310</Words>
  <Application>Microsoft Office PowerPoint</Application>
  <PresentationFormat>On-screen Show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383. KEI NANGAWN HONG IT HI</vt:lpstr>
      <vt:lpstr>1</vt:lpstr>
      <vt:lpstr>Sakkik </vt:lpstr>
      <vt:lpstr>2</vt:lpstr>
      <vt:lpstr>3</vt:lpstr>
      <vt:lpstr>4</vt:lpstr>
      <vt:lpstr>5</vt:lpstr>
      <vt:lpstr>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2018-12-15T06:24:19Z</dcterms:modified>
</cp:coreProperties>
</file>